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diagrams/colors1.xml" ContentType="application/vnd.openxmlformats-officedocument.drawingml.diagramColors+xml"/>
  <Override PartName="/docProps/app.xml" ContentType="application/vnd.openxmlformats-officedocument.extended-properties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diagrams/drawing1.xml" ContentType="application/vnd.ms-office.drawingml.diagramDrawing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6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304" y="-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1837F4-C753-5F44-9632-62890F9DEDB3}" type="doc">
      <dgm:prSet loTypeId="urn:microsoft.com/office/officeart/2005/8/layout/cycle3" loCatId="cycle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68FE9D8-AB0C-D94D-92A1-075107914E85}">
      <dgm:prSet phldrT="[Text]"/>
      <dgm:spPr/>
      <dgm:t>
        <a:bodyPr/>
        <a:lstStyle/>
        <a:p>
          <a:r>
            <a:rPr lang="en-US" dirty="0" smtClean="0"/>
            <a:t>Miraculous Birth</a:t>
          </a:r>
          <a:endParaRPr lang="en-US" dirty="0"/>
        </a:p>
      </dgm:t>
    </dgm:pt>
    <dgm:pt modelId="{2BD71596-BF75-2042-B511-2F0D4D132CAA}" type="parTrans" cxnId="{27BDCAE0-7C1E-E24B-BC83-26506369612B}">
      <dgm:prSet/>
      <dgm:spPr/>
      <dgm:t>
        <a:bodyPr/>
        <a:lstStyle/>
        <a:p>
          <a:endParaRPr lang="en-US"/>
        </a:p>
      </dgm:t>
    </dgm:pt>
    <dgm:pt modelId="{EB0B20CE-6487-E048-9CAE-30BCBD3E2EF7}" type="sibTrans" cxnId="{27BDCAE0-7C1E-E24B-BC83-26506369612B}">
      <dgm:prSet/>
      <dgm:spPr/>
      <dgm:t>
        <a:bodyPr/>
        <a:lstStyle/>
        <a:p>
          <a:endParaRPr lang="en-US"/>
        </a:p>
      </dgm:t>
    </dgm:pt>
    <dgm:pt modelId="{F387801C-2964-D74B-98A9-E95317426FCD}">
      <dgm:prSet phldrT="[Text]"/>
      <dgm:spPr/>
      <dgm:t>
        <a:bodyPr/>
        <a:lstStyle/>
        <a:p>
          <a:r>
            <a:rPr lang="en-US" dirty="0" smtClean="0"/>
            <a:t>Withdrawal</a:t>
          </a:r>
          <a:endParaRPr lang="en-US" dirty="0"/>
        </a:p>
      </dgm:t>
    </dgm:pt>
    <dgm:pt modelId="{15F7347C-54C9-384C-955D-A18ECAB2ADC0}" type="parTrans" cxnId="{77210E4E-C670-684C-AD19-D8163A57058D}">
      <dgm:prSet/>
      <dgm:spPr/>
      <dgm:t>
        <a:bodyPr/>
        <a:lstStyle/>
        <a:p>
          <a:endParaRPr lang="en-US"/>
        </a:p>
      </dgm:t>
    </dgm:pt>
    <dgm:pt modelId="{CAEF22CD-D6C3-EC46-874E-B5930F704CC9}" type="sibTrans" cxnId="{77210E4E-C670-684C-AD19-D8163A57058D}">
      <dgm:prSet/>
      <dgm:spPr/>
      <dgm:t>
        <a:bodyPr/>
        <a:lstStyle/>
        <a:p>
          <a:endParaRPr lang="en-US"/>
        </a:p>
      </dgm:t>
    </dgm:pt>
    <dgm:pt modelId="{FE0176BA-E73E-8244-8403-36E8698E4A33}">
      <dgm:prSet phldrT="[Text]"/>
      <dgm:spPr/>
      <dgm:t>
        <a:bodyPr/>
        <a:lstStyle/>
        <a:p>
          <a:r>
            <a:rPr lang="en-US" dirty="0" smtClean="0"/>
            <a:t>Trial &amp; Conquest</a:t>
          </a:r>
          <a:endParaRPr lang="en-US" dirty="0"/>
        </a:p>
      </dgm:t>
    </dgm:pt>
    <dgm:pt modelId="{A4902EA9-6669-EF40-B97A-6E7BEA1FFA58}" type="parTrans" cxnId="{3B9C5E37-9C37-1447-BA5C-0DC4E3B4BE14}">
      <dgm:prSet/>
      <dgm:spPr/>
      <dgm:t>
        <a:bodyPr/>
        <a:lstStyle/>
        <a:p>
          <a:endParaRPr lang="en-US"/>
        </a:p>
      </dgm:t>
    </dgm:pt>
    <dgm:pt modelId="{B406D7DC-C607-8A48-9D69-0E1B34687334}" type="sibTrans" cxnId="{3B9C5E37-9C37-1447-BA5C-0DC4E3B4BE14}">
      <dgm:prSet/>
      <dgm:spPr/>
      <dgm:t>
        <a:bodyPr/>
        <a:lstStyle/>
        <a:p>
          <a:endParaRPr lang="en-US"/>
        </a:p>
      </dgm:t>
    </dgm:pt>
    <dgm:pt modelId="{CF408621-E43A-1744-A945-B8FA080E0AA6}">
      <dgm:prSet phldrT="[Text]"/>
      <dgm:spPr/>
      <dgm:t>
        <a:bodyPr/>
        <a:lstStyle/>
        <a:p>
          <a:r>
            <a:rPr lang="en-US" dirty="0" smtClean="0"/>
            <a:t>Death</a:t>
          </a:r>
          <a:endParaRPr lang="en-US" dirty="0"/>
        </a:p>
      </dgm:t>
    </dgm:pt>
    <dgm:pt modelId="{470AE736-46B3-7644-ACF8-F8F77F0E899C}" type="parTrans" cxnId="{8209AD0D-BEDC-854A-A16F-056876C47CC3}">
      <dgm:prSet/>
      <dgm:spPr/>
      <dgm:t>
        <a:bodyPr/>
        <a:lstStyle/>
        <a:p>
          <a:endParaRPr lang="en-US"/>
        </a:p>
      </dgm:t>
    </dgm:pt>
    <dgm:pt modelId="{53C41C02-9421-AE42-91D3-36C1C2AC2DE8}" type="sibTrans" cxnId="{8209AD0D-BEDC-854A-A16F-056876C47CC3}">
      <dgm:prSet/>
      <dgm:spPr/>
      <dgm:t>
        <a:bodyPr/>
        <a:lstStyle/>
        <a:p>
          <a:endParaRPr lang="en-US"/>
        </a:p>
      </dgm:t>
    </dgm:pt>
    <dgm:pt modelId="{189DF639-86FD-7444-8C9F-54B1D22AB2FB}">
      <dgm:prSet phldrT="[Text]"/>
      <dgm:spPr/>
      <dgm:t>
        <a:bodyPr/>
        <a:lstStyle/>
        <a:p>
          <a:r>
            <a:rPr lang="en-US" dirty="0" smtClean="0"/>
            <a:t>Descent into Underworld</a:t>
          </a:r>
          <a:endParaRPr lang="en-US" dirty="0"/>
        </a:p>
      </dgm:t>
    </dgm:pt>
    <dgm:pt modelId="{8FB85DBB-97AA-E045-87C1-DA9536F95531}" type="parTrans" cxnId="{50197872-82F5-4A45-AF38-548510C6558E}">
      <dgm:prSet/>
      <dgm:spPr/>
      <dgm:t>
        <a:bodyPr/>
        <a:lstStyle/>
        <a:p>
          <a:endParaRPr lang="en-US"/>
        </a:p>
      </dgm:t>
    </dgm:pt>
    <dgm:pt modelId="{187ED920-5A5F-B045-A8E4-CC2BE9DBD58E}" type="sibTrans" cxnId="{50197872-82F5-4A45-AF38-548510C6558E}">
      <dgm:prSet/>
      <dgm:spPr/>
      <dgm:t>
        <a:bodyPr/>
        <a:lstStyle/>
        <a:p>
          <a:endParaRPr lang="en-US"/>
        </a:p>
      </dgm:t>
    </dgm:pt>
    <dgm:pt modelId="{FBA4CC1A-83D1-D24F-8377-26507F2E63A8}">
      <dgm:prSet phldrT="[Text]"/>
      <dgm:spPr/>
      <dgm:t>
        <a:bodyPr/>
        <a:lstStyle/>
        <a:p>
          <a:r>
            <a:rPr lang="en-US" dirty="0" smtClean="0"/>
            <a:t>Initiation</a:t>
          </a:r>
          <a:endParaRPr lang="en-US" dirty="0"/>
        </a:p>
      </dgm:t>
    </dgm:pt>
    <dgm:pt modelId="{15291B6C-8756-7B4B-B599-DC9CB30EBD52}" type="parTrans" cxnId="{DA58C3A2-BEE3-C341-9C12-F38A1ED31A46}">
      <dgm:prSet/>
      <dgm:spPr/>
      <dgm:t>
        <a:bodyPr/>
        <a:lstStyle/>
        <a:p>
          <a:endParaRPr lang="en-US"/>
        </a:p>
      </dgm:t>
    </dgm:pt>
    <dgm:pt modelId="{AC7A8C8E-1686-074C-A9D1-462AE919EBF9}" type="sibTrans" cxnId="{DA58C3A2-BEE3-C341-9C12-F38A1ED31A46}">
      <dgm:prSet/>
      <dgm:spPr/>
      <dgm:t>
        <a:bodyPr/>
        <a:lstStyle/>
        <a:p>
          <a:endParaRPr lang="en-US"/>
        </a:p>
      </dgm:t>
    </dgm:pt>
    <dgm:pt modelId="{E7652079-4320-CB44-98FE-9D7D864D1384}">
      <dgm:prSet phldrT="[Text]"/>
      <dgm:spPr/>
      <dgm:t>
        <a:bodyPr/>
        <a:lstStyle/>
        <a:p>
          <a:r>
            <a:rPr lang="en-US" dirty="0" smtClean="0"/>
            <a:t>Resurrection &amp; Rebirth</a:t>
          </a:r>
          <a:endParaRPr lang="en-US" dirty="0"/>
        </a:p>
      </dgm:t>
    </dgm:pt>
    <dgm:pt modelId="{A325EF06-C248-C84C-8218-5C41460F9C2F}" type="parTrans" cxnId="{2830A5A2-B020-6D4D-A080-33C36784EF91}">
      <dgm:prSet/>
      <dgm:spPr/>
      <dgm:t>
        <a:bodyPr/>
        <a:lstStyle/>
        <a:p>
          <a:endParaRPr lang="en-US"/>
        </a:p>
      </dgm:t>
    </dgm:pt>
    <dgm:pt modelId="{42263656-A154-EA41-91A6-2175233FCA7D}" type="sibTrans" cxnId="{2830A5A2-B020-6D4D-A080-33C36784EF91}">
      <dgm:prSet/>
      <dgm:spPr/>
      <dgm:t>
        <a:bodyPr/>
        <a:lstStyle/>
        <a:p>
          <a:endParaRPr lang="en-US"/>
        </a:p>
      </dgm:t>
    </dgm:pt>
    <dgm:pt modelId="{8E47F696-E2DD-EE4D-AEA0-A08E2130794D}">
      <dgm:prSet phldrT="[Text]"/>
      <dgm:spPr/>
      <dgm:t>
        <a:bodyPr/>
        <a:lstStyle/>
        <a:p>
          <a:r>
            <a:rPr lang="en-US" dirty="0" smtClean="0"/>
            <a:t>Atonement</a:t>
          </a:r>
          <a:endParaRPr lang="en-US" dirty="0"/>
        </a:p>
      </dgm:t>
    </dgm:pt>
    <dgm:pt modelId="{EC8176CE-DC23-B048-9F8A-E4397C8C4839}" type="parTrans" cxnId="{CF05FEA8-B2C9-A242-88D8-DBF8A1A7550C}">
      <dgm:prSet/>
      <dgm:spPr/>
      <dgm:t>
        <a:bodyPr/>
        <a:lstStyle/>
        <a:p>
          <a:endParaRPr lang="en-US"/>
        </a:p>
      </dgm:t>
    </dgm:pt>
    <dgm:pt modelId="{A8E61C93-2372-8A4F-BF73-A40B6195C834}" type="sibTrans" cxnId="{CF05FEA8-B2C9-A242-88D8-DBF8A1A7550C}">
      <dgm:prSet/>
      <dgm:spPr/>
      <dgm:t>
        <a:bodyPr/>
        <a:lstStyle/>
        <a:p>
          <a:endParaRPr lang="en-US"/>
        </a:p>
      </dgm:t>
    </dgm:pt>
    <dgm:pt modelId="{E69C1128-E694-C34A-A73A-E54F85A1379C}" type="pres">
      <dgm:prSet presAssocID="{A11837F4-C753-5F44-9632-62890F9DEDB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29A738-9A8D-9E49-9BCB-2D9BC5F40C6F}" type="pres">
      <dgm:prSet presAssocID="{A11837F4-C753-5F44-9632-62890F9DEDB3}" presName="cycle" presStyleCnt="0"/>
      <dgm:spPr/>
    </dgm:pt>
    <dgm:pt modelId="{A714256E-3D96-D147-AAEE-FCD802684231}" type="pres">
      <dgm:prSet presAssocID="{F68FE9D8-AB0C-D94D-92A1-075107914E85}" presName="nodeFirst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DB7ED2-8893-C040-BD30-32919DBB5996}" type="pres">
      <dgm:prSet presAssocID="{EB0B20CE-6487-E048-9CAE-30BCBD3E2EF7}" presName="sibTransFirstNode" presStyleLbl="bgShp" presStyleIdx="0" presStyleCnt="1"/>
      <dgm:spPr/>
      <dgm:t>
        <a:bodyPr/>
        <a:lstStyle/>
        <a:p>
          <a:endParaRPr lang="en-US"/>
        </a:p>
      </dgm:t>
    </dgm:pt>
    <dgm:pt modelId="{1B356A5C-51F8-824A-BA1D-5F800CE06E53}" type="pres">
      <dgm:prSet presAssocID="{FBA4CC1A-83D1-D24F-8377-26507F2E63A8}" presName="nodeFollowingNodes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9A4032-4C17-AC4E-B546-82BB8BE0C80F}" type="pres">
      <dgm:prSet presAssocID="{F387801C-2964-D74B-98A9-E95317426FCD}" presName="nodeFollowingNodes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8417D4-0F89-C64F-B5AE-92A8FA8D6C9F}" type="pres">
      <dgm:prSet presAssocID="{FE0176BA-E73E-8244-8403-36E8698E4A33}" presName="nodeFollowingNodes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56881C-4E5A-1E4F-B3E1-E1400C94553D}" type="pres">
      <dgm:prSet presAssocID="{CF408621-E43A-1744-A945-B8FA080E0AA6}" presName="nodeFollowingNodes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63394B-F42E-EB4A-B0C3-254B73CC85B9}" type="pres">
      <dgm:prSet presAssocID="{189DF639-86FD-7444-8C9F-54B1D22AB2FB}" presName="nodeFollowingNodes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0F1BDE-6352-EB41-934E-C9EEE577D765}" type="pres">
      <dgm:prSet presAssocID="{E7652079-4320-CB44-98FE-9D7D864D1384}" presName="nodeFollowingNodes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83FA49-C158-6842-979D-2DFFB4978801}" type="pres">
      <dgm:prSet presAssocID="{8E47F696-E2DD-EE4D-AEA0-A08E2130794D}" presName="nodeFollowingNodes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05FEA8-B2C9-A242-88D8-DBF8A1A7550C}" srcId="{A11837F4-C753-5F44-9632-62890F9DEDB3}" destId="{8E47F696-E2DD-EE4D-AEA0-A08E2130794D}" srcOrd="7" destOrd="0" parTransId="{EC8176CE-DC23-B048-9F8A-E4397C8C4839}" sibTransId="{A8E61C93-2372-8A4F-BF73-A40B6195C834}"/>
    <dgm:cxn modelId="{8209AD0D-BEDC-854A-A16F-056876C47CC3}" srcId="{A11837F4-C753-5F44-9632-62890F9DEDB3}" destId="{CF408621-E43A-1744-A945-B8FA080E0AA6}" srcOrd="4" destOrd="0" parTransId="{470AE736-46B3-7644-ACF8-F8F77F0E899C}" sibTransId="{53C41C02-9421-AE42-91D3-36C1C2AC2DE8}"/>
    <dgm:cxn modelId="{CFF12DE8-EEBC-F043-8B97-97A53479544C}" type="presOf" srcId="{189DF639-86FD-7444-8C9F-54B1D22AB2FB}" destId="{4863394B-F42E-EB4A-B0C3-254B73CC85B9}" srcOrd="0" destOrd="0" presId="urn:microsoft.com/office/officeart/2005/8/layout/cycle3"/>
    <dgm:cxn modelId="{DA58C3A2-BEE3-C341-9C12-F38A1ED31A46}" srcId="{A11837F4-C753-5F44-9632-62890F9DEDB3}" destId="{FBA4CC1A-83D1-D24F-8377-26507F2E63A8}" srcOrd="1" destOrd="0" parTransId="{15291B6C-8756-7B4B-B599-DC9CB30EBD52}" sibTransId="{AC7A8C8E-1686-074C-A9D1-462AE919EBF9}"/>
    <dgm:cxn modelId="{50197872-82F5-4A45-AF38-548510C6558E}" srcId="{A11837F4-C753-5F44-9632-62890F9DEDB3}" destId="{189DF639-86FD-7444-8C9F-54B1D22AB2FB}" srcOrd="5" destOrd="0" parTransId="{8FB85DBB-97AA-E045-87C1-DA9536F95531}" sibTransId="{187ED920-5A5F-B045-A8E4-CC2BE9DBD58E}"/>
    <dgm:cxn modelId="{77210E4E-C670-684C-AD19-D8163A57058D}" srcId="{A11837F4-C753-5F44-9632-62890F9DEDB3}" destId="{F387801C-2964-D74B-98A9-E95317426FCD}" srcOrd="2" destOrd="0" parTransId="{15F7347C-54C9-384C-955D-A18ECAB2ADC0}" sibTransId="{CAEF22CD-D6C3-EC46-874E-B5930F704CC9}"/>
    <dgm:cxn modelId="{B478719A-7BD0-BC4D-B5CE-70BFA2DF4B5B}" type="presOf" srcId="{F68FE9D8-AB0C-D94D-92A1-075107914E85}" destId="{A714256E-3D96-D147-AAEE-FCD802684231}" srcOrd="0" destOrd="0" presId="urn:microsoft.com/office/officeart/2005/8/layout/cycle3"/>
    <dgm:cxn modelId="{79406C1C-529B-C742-B78C-4F72B25C3B0B}" type="presOf" srcId="{8E47F696-E2DD-EE4D-AEA0-A08E2130794D}" destId="{E883FA49-C158-6842-979D-2DFFB4978801}" srcOrd="0" destOrd="0" presId="urn:microsoft.com/office/officeart/2005/8/layout/cycle3"/>
    <dgm:cxn modelId="{E8A3E6B4-4E73-9942-8278-DA54C6D4EB0C}" type="presOf" srcId="{A11837F4-C753-5F44-9632-62890F9DEDB3}" destId="{E69C1128-E694-C34A-A73A-E54F85A1379C}" srcOrd="0" destOrd="0" presId="urn:microsoft.com/office/officeart/2005/8/layout/cycle3"/>
    <dgm:cxn modelId="{74DDFFAA-17DB-104C-910C-6BFD3F460E1F}" type="presOf" srcId="{FE0176BA-E73E-8244-8403-36E8698E4A33}" destId="{648417D4-0F89-C64F-B5AE-92A8FA8D6C9F}" srcOrd="0" destOrd="0" presId="urn:microsoft.com/office/officeart/2005/8/layout/cycle3"/>
    <dgm:cxn modelId="{78D2DC29-64F4-024A-9E1A-8FBA9EF5C5E4}" type="presOf" srcId="{E7652079-4320-CB44-98FE-9D7D864D1384}" destId="{A70F1BDE-6352-EB41-934E-C9EEE577D765}" srcOrd="0" destOrd="0" presId="urn:microsoft.com/office/officeart/2005/8/layout/cycle3"/>
    <dgm:cxn modelId="{CA5BE69E-6B18-824E-9432-D3E0F19AFAD7}" type="presOf" srcId="{EB0B20CE-6487-E048-9CAE-30BCBD3E2EF7}" destId="{0DDB7ED2-8893-C040-BD30-32919DBB5996}" srcOrd="0" destOrd="0" presId="urn:microsoft.com/office/officeart/2005/8/layout/cycle3"/>
    <dgm:cxn modelId="{3B9C5E37-9C37-1447-BA5C-0DC4E3B4BE14}" srcId="{A11837F4-C753-5F44-9632-62890F9DEDB3}" destId="{FE0176BA-E73E-8244-8403-36E8698E4A33}" srcOrd="3" destOrd="0" parTransId="{A4902EA9-6669-EF40-B97A-6E7BEA1FFA58}" sibTransId="{B406D7DC-C607-8A48-9D69-0E1B34687334}"/>
    <dgm:cxn modelId="{2830A5A2-B020-6D4D-A080-33C36784EF91}" srcId="{A11837F4-C753-5F44-9632-62890F9DEDB3}" destId="{E7652079-4320-CB44-98FE-9D7D864D1384}" srcOrd="6" destOrd="0" parTransId="{A325EF06-C248-C84C-8218-5C41460F9C2F}" sibTransId="{42263656-A154-EA41-91A6-2175233FCA7D}"/>
    <dgm:cxn modelId="{FB217295-2559-0945-B61E-F2E41925BFAD}" type="presOf" srcId="{CF408621-E43A-1744-A945-B8FA080E0AA6}" destId="{3F56881C-4E5A-1E4F-B3E1-E1400C94553D}" srcOrd="0" destOrd="0" presId="urn:microsoft.com/office/officeart/2005/8/layout/cycle3"/>
    <dgm:cxn modelId="{B9D446E4-483F-804D-BD60-AF6A559CD781}" type="presOf" srcId="{FBA4CC1A-83D1-D24F-8377-26507F2E63A8}" destId="{1B356A5C-51F8-824A-BA1D-5F800CE06E53}" srcOrd="0" destOrd="0" presId="urn:microsoft.com/office/officeart/2005/8/layout/cycle3"/>
    <dgm:cxn modelId="{27BDCAE0-7C1E-E24B-BC83-26506369612B}" srcId="{A11837F4-C753-5F44-9632-62890F9DEDB3}" destId="{F68FE9D8-AB0C-D94D-92A1-075107914E85}" srcOrd="0" destOrd="0" parTransId="{2BD71596-BF75-2042-B511-2F0D4D132CAA}" sibTransId="{EB0B20CE-6487-E048-9CAE-30BCBD3E2EF7}"/>
    <dgm:cxn modelId="{0B85136D-0371-7342-B582-3FAA5110FA70}" type="presOf" srcId="{F387801C-2964-D74B-98A9-E95317426FCD}" destId="{A99A4032-4C17-AC4E-B546-82BB8BE0C80F}" srcOrd="0" destOrd="0" presId="urn:microsoft.com/office/officeart/2005/8/layout/cycle3"/>
    <dgm:cxn modelId="{D9C0FCE6-3557-2A4E-9F4E-B13D11C05B8A}" type="presParOf" srcId="{E69C1128-E694-C34A-A73A-E54F85A1379C}" destId="{4129A738-9A8D-9E49-9BCB-2D9BC5F40C6F}" srcOrd="0" destOrd="0" presId="urn:microsoft.com/office/officeart/2005/8/layout/cycle3"/>
    <dgm:cxn modelId="{7737FBEF-57BE-2345-93AD-586D56FF4D9D}" type="presParOf" srcId="{4129A738-9A8D-9E49-9BCB-2D9BC5F40C6F}" destId="{A714256E-3D96-D147-AAEE-FCD802684231}" srcOrd="0" destOrd="0" presId="urn:microsoft.com/office/officeart/2005/8/layout/cycle3"/>
    <dgm:cxn modelId="{561002E4-FA34-A140-B748-98142C719BD7}" type="presParOf" srcId="{4129A738-9A8D-9E49-9BCB-2D9BC5F40C6F}" destId="{0DDB7ED2-8893-C040-BD30-32919DBB5996}" srcOrd="1" destOrd="0" presId="urn:microsoft.com/office/officeart/2005/8/layout/cycle3"/>
    <dgm:cxn modelId="{652C320B-4C66-A44F-9C59-6171039262EC}" type="presParOf" srcId="{4129A738-9A8D-9E49-9BCB-2D9BC5F40C6F}" destId="{1B356A5C-51F8-824A-BA1D-5F800CE06E53}" srcOrd="2" destOrd="0" presId="urn:microsoft.com/office/officeart/2005/8/layout/cycle3"/>
    <dgm:cxn modelId="{84CBC9E0-ABB2-0149-9461-BA36259DDEEE}" type="presParOf" srcId="{4129A738-9A8D-9E49-9BCB-2D9BC5F40C6F}" destId="{A99A4032-4C17-AC4E-B546-82BB8BE0C80F}" srcOrd="3" destOrd="0" presId="urn:microsoft.com/office/officeart/2005/8/layout/cycle3"/>
    <dgm:cxn modelId="{F878BBBD-3F28-D94D-BB53-F4EF9AB1E8EA}" type="presParOf" srcId="{4129A738-9A8D-9E49-9BCB-2D9BC5F40C6F}" destId="{648417D4-0F89-C64F-B5AE-92A8FA8D6C9F}" srcOrd="4" destOrd="0" presId="urn:microsoft.com/office/officeart/2005/8/layout/cycle3"/>
    <dgm:cxn modelId="{2D6E8920-C434-5245-8AA8-C90CAE4C7EA9}" type="presParOf" srcId="{4129A738-9A8D-9E49-9BCB-2D9BC5F40C6F}" destId="{3F56881C-4E5A-1E4F-B3E1-E1400C94553D}" srcOrd="5" destOrd="0" presId="urn:microsoft.com/office/officeart/2005/8/layout/cycle3"/>
    <dgm:cxn modelId="{EF585A45-D1D6-D947-9E19-40E79B54F01F}" type="presParOf" srcId="{4129A738-9A8D-9E49-9BCB-2D9BC5F40C6F}" destId="{4863394B-F42E-EB4A-B0C3-254B73CC85B9}" srcOrd="6" destOrd="0" presId="urn:microsoft.com/office/officeart/2005/8/layout/cycle3"/>
    <dgm:cxn modelId="{9D925904-F675-C440-A57A-FB2EECC044DC}" type="presParOf" srcId="{4129A738-9A8D-9E49-9BCB-2D9BC5F40C6F}" destId="{A70F1BDE-6352-EB41-934E-C9EEE577D765}" srcOrd="7" destOrd="0" presId="urn:microsoft.com/office/officeart/2005/8/layout/cycle3"/>
    <dgm:cxn modelId="{77077594-E117-FA4A-A904-9C1808DF49D0}" type="presParOf" srcId="{4129A738-9A8D-9E49-9BCB-2D9BC5F40C6F}" destId="{E883FA49-C158-6842-979D-2DFFB4978801}" srcOrd="8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DDB7ED2-8893-C040-BD30-32919DBB5996}">
      <dsp:nvSpPr>
        <dsp:cNvPr id="0" name=""/>
        <dsp:cNvSpPr/>
      </dsp:nvSpPr>
      <dsp:spPr>
        <a:xfrm>
          <a:off x="1590814" y="-37594"/>
          <a:ext cx="4590770" cy="4590770"/>
        </a:xfrm>
        <a:prstGeom prst="circularArrow">
          <a:avLst>
            <a:gd name="adj1" fmla="val 5544"/>
            <a:gd name="adj2" fmla="val 330680"/>
            <a:gd name="adj3" fmla="val 14642665"/>
            <a:gd name="adj4" fmla="val 16877969"/>
            <a:gd name="adj5" fmla="val 5757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glow rad="63500">
            <a:schemeClr val="accent3">
              <a:tint val="40000"/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accent3">
              <a:tint val="40000"/>
              <a:hueOff val="0"/>
              <a:satOff val="0"/>
              <a:lumOff val="0"/>
              <a:alphaOff val="0"/>
              <a:tint val="7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714256E-3D96-D147-AAEE-FCD802684231}">
      <dsp:nvSpPr>
        <dsp:cNvPr id="0" name=""/>
        <dsp:cNvSpPr/>
      </dsp:nvSpPr>
      <dsp:spPr>
        <a:xfrm>
          <a:off x="3236286" y="3358"/>
          <a:ext cx="1299827" cy="64991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8000"/>
                <a:satMod val="138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85000"/>
              </a:schemeClr>
            </a:gs>
            <a:gs pos="40000">
              <a:schemeClr val="accent3">
                <a:hueOff val="0"/>
                <a:satOff val="0"/>
                <a:lumOff val="0"/>
                <a:alphaOff val="0"/>
                <a:tint val="92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tint val="93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tint val="92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tint val="83000"/>
                <a:satMod val="10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3">
              <a:hueOff val="0"/>
              <a:satOff val="0"/>
              <a:lumOff val="0"/>
              <a:alphaOff val="0"/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accent3">
              <a:hueOff val="0"/>
              <a:satOff val="0"/>
              <a:lumOff val="0"/>
              <a:alphaOff val="0"/>
              <a:tint val="7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Miraculous Birth</a:t>
          </a:r>
          <a:endParaRPr lang="en-US" sz="1600" kern="1200" dirty="0"/>
        </a:p>
      </dsp:txBody>
      <dsp:txXfrm>
        <a:off x="3236286" y="3358"/>
        <a:ext cx="1299827" cy="649913"/>
      </dsp:txXfrm>
    </dsp:sp>
    <dsp:sp modelId="{1B356A5C-51F8-824A-BA1D-5F800CE06E53}">
      <dsp:nvSpPr>
        <dsp:cNvPr id="0" name=""/>
        <dsp:cNvSpPr/>
      </dsp:nvSpPr>
      <dsp:spPr>
        <a:xfrm>
          <a:off x="4620578" y="576751"/>
          <a:ext cx="1299827" cy="649913"/>
        </a:xfrm>
        <a:prstGeom prst="roundRect">
          <a:avLst/>
        </a:prstGeom>
        <a:gradFill rotWithShape="0">
          <a:gsLst>
            <a:gs pos="0">
              <a:schemeClr val="accent3">
                <a:hueOff val="339339"/>
                <a:satOff val="1828"/>
                <a:lumOff val="2493"/>
                <a:alphaOff val="0"/>
                <a:tint val="48000"/>
                <a:satMod val="138000"/>
              </a:schemeClr>
            </a:gs>
            <a:gs pos="25000">
              <a:schemeClr val="accent3">
                <a:hueOff val="339339"/>
                <a:satOff val="1828"/>
                <a:lumOff val="2493"/>
                <a:alphaOff val="0"/>
                <a:tint val="85000"/>
              </a:schemeClr>
            </a:gs>
            <a:gs pos="40000">
              <a:schemeClr val="accent3">
                <a:hueOff val="339339"/>
                <a:satOff val="1828"/>
                <a:lumOff val="2493"/>
                <a:alphaOff val="0"/>
                <a:tint val="92000"/>
              </a:schemeClr>
            </a:gs>
            <a:gs pos="50000">
              <a:schemeClr val="accent3">
                <a:hueOff val="339339"/>
                <a:satOff val="1828"/>
                <a:lumOff val="2493"/>
                <a:alphaOff val="0"/>
                <a:tint val="93000"/>
              </a:schemeClr>
            </a:gs>
            <a:gs pos="60000">
              <a:schemeClr val="accent3">
                <a:hueOff val="339339"/>
                <a:satOff val="1828"/>
                <a:lumOff val="2493"/>
                <a:alphaOff val="0"/>
                <a:tint val="92000"/>
              </a:schemeClr>
            </a:gs>
            <a:gs pos="75000">
              <a:schemeClr val="accent3">
                <a:hueOff val="339339"/>
                <a:satOff val="1828"/>
                <a:lumOff val="2493"/>
                <a:alphaOff val="0"/>
                <a:tint val="83000"/>
                <a:satMod val="108000"/>
              </a:schemeClr>
            </a:gs>
            <a:gs pos="100000">
              <a:schemeClr val="accent3">
                <a:hueOff val="339339"/>
                <a:satOff val="1828"/>
                <a:lumOff val="2493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3">
              <a:hueOff val="339339"/>
              <a:satOff val="1828"/>
              <a:lumOff val="2493"/>
              <a:alphaOff val="0"/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accent3">
              <a:hueOff val="339339"/>
              <a:satOff val="1828"/>
              <a:lumOff val="2493"/>
              <a:alphaOff val="0"/>
              <a:tint val="7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Initiation</a:t>
          </a:r>
          <a:endParaRPr lang="en-US" sz="1600" kern="1200" dirty="0"/>
        </a:p>
      </dsp:txBody>
      <dsp:txXfrm>
        <a:off x="4620578" y="576751"/>
        <a:ext cx="1299827" cy="649913"/>
      </dsp:txXfrm>
    </dsp:sp>
    <dsp:sp modelId="{A99A4032-4C17-AC4E-B546-82BB8BE0C80F}">
      <dsp:nvSpPr>
        <dsp:cNvPr id="0" name=""/>
        <dsp:cNvSpPr/>
      </dsp:nvSpPr>
      <dsp:spPr>
        <a:xfrm>
          <a:off x="5193970" y="1961043"/>
          <a:ext cx="1299827" cy="649913"/>
        </a:xfrm>
        <a:prstGeom prst="roundRect">
          <a:avLst/>
        </a:prstGeom>
        <a:gradFill rotWithShape="0">
          <a:gsLst>
            <a:gs pos="0">
              <a:schemeClr val="accent3">
                <a:hueOff val="678677"/>
                <a:satOff val="3655"/>
                <a:lumOff val="4986"/>
                <a:alphaOff val="0"/>
                <a:tint val="48000"/>
                <a:satMod val="138000"/>
              </a:schemeClr>
            </a:gs>
            <a:gs pos="25000">
              <a:schemeClr val="accent3">
                <a:hueOff val="678677"/>
                <a:satOff val="3655"/>
                <a:lumOff val="4986"/>
                <a:alphaOff val="0"/>
                <a:tint val="85000"/>
              </a:schemeClr>
            </a:gs>
            <a:gs pos="40000">
              <a:schemeClr val="accent3">
                <a:hueOff val="678677"/>
                <a:satOff val="3655"/>
                <a:lumOff val="4986"/>
                <a:alphaOff val="0"/>
                <a:tint val="92000"/>
              </a:schemeClr>
            </a:gs>
            <a:gs pos="50000">
              <a:schemeClr val="accent3">
                <a:hueOff val="678677"/>
                <a:satOff val="3655"/>
                <a:lumOff val="4986"/>
                <a:alphaOff val="0"/>
                <a:tint val="93000"/>
              </a:schemeClr>
            </a:gs>
            <a:gs pos="60000">
              <a:schemeClr val="accent3">
                <a:hueOff val="678677"/>
                <a:satOff val="3655"/>
                <a:lumOff val="4986"/>
                <a:alphaOff val="0"/>
                <a:tint val="92000"/>
              </a:schemeClr>
            </a:gs>
            <a:gs pos="75000">
              <a:schemeClr val="accent3">
                <a:hueOff val="678677"/>
                <a:satOff val="3655"/>
                <a:lumOff val="4986"/>
                <a:alphaOff val="0"/>
                <a:tint val="83000"/>
                <a:satMod val="108000"/>
              </a:schemeClr>
            </a:gs>
            <a:gs pos="100000">
              <a:schemeClr val="accent3">
                <a:hueOff val="678677"/>
                <a:satOff val="3655"/>
                <a:lumOff val="4986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3">
              <a:hueOff val="678677"/>
              <a:satOff val="3655"/>
              <a:lumOff val="4986"/>
              <a:alphaOff val="0"/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accent3">
              <a:hueOff val="678677"/>
              <a:satOff val="3655"/>
              <a:lumOff val="4986"/>
              <a:alphaOff val="0"/>
              <a:tint val="7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Withdrawal</a:t>
          </a:r>
          <a:endParaRPr lang="en-US" sz="1600" kern="1200" dirty="0"/>
        </a:p>
      </dsp:txBody>
      <dsp:txXfrm>
        <a:off x="5193970" y="1961043"/>
        <a:ext cx="1299827" cy="649913"/>
      </dsp:txXfrm>
    </dsp:sp>
    <dsp:sp modelId="{648417D4-0F89-C64F-B5AE-92A8FA8D6C9F}">
      <dsp:nvSpPr>
        <dsp:cNvPr id="0" name=""/>
        <dsp:cNvSpPr/>
      </dsp:nvSpPr>
      <dsp:spPr>
        <a:xfrm>
          <a:off x="4620578" y="3345335"/>
          <a:ext cx="1299827" cy="649913"/>
        </a:xfrm>
        <a:prstGeom prst="roundRect">
          <a:avLst/>
        </a:prstGeom>
        <a:gradFill rotWithShape="0">
          <a:gsLst>
            <a:gs pos="0">
              <a:schemeClr val="accent3">
                <a:hueOff val="1018016"/>
                <a:satOff val="5483"/>
                <a:lumOff val="7479"/>
                <a:alphaOff val="0"/>
                <a:tint val="48000"/>
                <a:satMod val="138000"/>
              </a:schemeClr>
            </a:gs>
            <a:gs pos="25000">
              <a:schemeClr val="accent3">
                <a:hueOff val="1018016"/>
                <a:satOff val="5483"/>
                <a:lumOff val="7479"/>
                <a:alphaOff val="0"/>
                <a:tint val="85000"/>
              </a:schemeClr>
            </a:gs>
            <a:gs pos="40000">
              <a:schemeClr val="accent3">
                <a:hueOff val="1018016"/>
                <a:satOff val="5483"/>
                <a:lumOff val="7479"/>
                <a:alphaOff val="0"/>
                <a:tint val="92000"/>
              </a:schemeClr>
            </a:gs>
            <a:gs pos="50000">
              <a:schemeClr val="accent3">
                <a:hueOff val="1018016"/>
                <a:satOff val="5483"/>
                <a:lumOff val="7479"/>
                <a:alphaOff val="0"/>
                <a:tint val="93000"/>
              </a:schemeClr>
            </a:gs>
            <a:gs pos="60000">
              <a:schemeClr val="accent3">
                <a:hueOff val="1018016"/>
                <a:satOff val="5483"/>
                <a:lumOff val="7479"/>
                <a:alphaOff val="0"/>
                <a:tint val="92000"/>
              </a:schemeClr>
            </a:gs>
            <a:gs pos="75000">
              <a:schemeClr val="accent3">
                <a:hueOff val="1018016"/>
                <a:satOff val="5483"/>
                <a:lumOff val="7479"/>
                <a:alphaOff val="0"/>
                <a:tint val="83000"/>
                <a:satMod val="108000"/>
              </a:schemeClr>
            </a:gs>
            <a:gs pos="100000">
              <a:schemeClr val="accent3">
                <a:hueOff val="1018016"/>
                <a:satOff val="5483"/>
                <a:lumOff val="7479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3">
              <a:hueOff val="1018016"/>
              <a:satOff val="5483"/>
              <a:lumOff val="7479"/>
              <a:alphaOff val="0"/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accent3">
              <a:hueOff val="1018016"/>
              <a:satOff val="5483"/>
              <a:lumOff val="7479"/>
              <a:alphaOff val="0"/>
              <a:tint val="7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Trial &amp; Conquest</a:t>
          </a:r>
          <a:endParaRPr lang="en-US" sz="1600" kern="1200" dirty="0"/>
        </a:p>
      </dsp:txBody>
      <dsp:txXfrm>
        <a:off x="4620578" y="3345335"/>
        <a:ext cx="1299827" cy="649913"/>
      </dsp:txXfrm>
    </dsp:sp>
    <dsp:sp modelId="{3F56881C-4E5A-1E4F-B3E1-E1400C94553D}">
      <dsp:nvSpPr>
        <dsp:cNvPr id="0" name=""/>
        <dsp:cNvSpPr/>
      </dsp:nvSpPr>
      <dsp:spPr>
        <a:xfrm>
          <a:off x="3236286" y="3918727"/>
          <a:ext cx="1299827" cy="649913"/>
        </a:xfrm>
        <a:prstGeom prst="roundRect">
          <a:avLst/>
        </a:prstGeom>
        <a:gradFill rotWithShape="0">
          <a:gsLst>
            <a:gs pos="0">
              <a:schemeClr val="accent3">
                <a:hueOff val="1357355"/>
                <a:satOff val="7311"/>
                <a:lumOff val="9973"/>
                <a:alphaOff val="0"/>
                <a:tint val="48000"/>
                <a:satMod val="138000"/>
              </a:schemeClr>
            </a:gs>
            <a:gs pos="25000">
              <a:schemeClr val="accent3">
                <a:hueOff val="1357355"/>
                <a:satOff val="7311"/>
                <a:lumOff val="9973"/>
                <a:alphaOff val="0"/>
                <a:tint val="85000"/>
              </a:schemeClr>
            </a:gs>
            <a:gs pos="40000">
              <a:schemeClr val="accent3">
                <a:hueOff val="1357355"/>
                <a:satOff val="7311"/>
                <a:lumOff val="9973"/>
                <a:alphaOff val="0"/>
                <a:tint val="92000"/>
              </a:schemeClr>
            </a:gs>
            <a:gs pos="50000">
              <a:schemeClr val="accent3">
                <a:hueOff val="1357355"/>
                <a:satOff val="7311"/>
                <a:lumOff val="9973"/>
                <a:alphaOff val="0"/>
                <a:tint val="93000"/>
              </a:schemeClr>
            </a:gs>
            <a:gs pos="60000">
              <a:schemeClr val="accent3">
                <a:hueOff val="1357355"/>
                <a:satOff val="7311"/>
                <a:lumOff val="9973"/>
                <a:alphaOff val="0"/>
                <a:tint val="92000"/>
              </a:schemeClr>
            </a:gs>
            <a:gs pos="75000">
              <a:schemeClr val="accent3">
                <a:hueOff val="1357355"/>
                <a:satOff val="7311"/>
                <a:lumOff val="9973"/>
                <a:alphaOff val="0"/>
                <a:tint val="83000"/>
                <a:satMod val="108000"/>
              </a:schemeClr>
            </a:gs>
            <a:gs pos="100000">
              <a:schemeClr val="accent3">
                <a:hueOff val="1357355"/>
                <a:satOff val="7311"/>
                <a:lumOff val="9973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3">
              <a:hueOff val="1357355"/>
              <a:satOff val="7311"/>
              <a:lumOff val="9973"/>
              <a:alphaOff val="0"/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accent3">
              <a:hueOff val="1357355"/>
              <a:satOff val="7311"/>
              <a:lumOff val="9973"/>
              <a:alphaOff val="0"/>
              <a:tint val="7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Death</a:t>
          </a:r>
          <a:endParaRPr lang="en-US" sz="1600" kern="1200" dirty="0"/>
        </a:p>
      </dsp:txBody>
      <dsp:txXfrm>
        <a:off x="3236286" y="3918727"/>
        <a:ext cx="1299827" cy="649913"/>
      </dsp:txXfrm>
    </dsp:sp>
    <dsp:sp modelId="{4863394B-F42E-EB4A-B0C3-254B73CC85B9}">
      <dsp:nvSpPr>
        <dsp:cNvPr id="0" name=""/>
        <dsp:cNvSpPr/>
      </dsp:nvSpPr>
      <dsp:spPr>
        <a:xfrm>
          <a:off x="1851994" y="3345335"/>
          <a:ext cx="1299827" cy="649913"/>
        </a:xfrm>
        <a:prstGeom prst="roundRect">
          <a:avLst/>
        </a:prstGeom>
        <a:gradFill rotWithShape="0">
          <a:gsLst>
            <a:gs pos="0">
              <a:schemeClr val="accent3">
                <a:hueOff val="1696694"/>
                <a:satOff val="9139"/>
                <a:lumOff val="12466"/>
                <a:alphaOff val="0"/>
                <a:tint val="48000"/>
                <a:satMod val="138000"/>
              </a:schemeClr>
            </a:gs>
            <a:gs pos="25000">
              <a:schemeClr val="accent3">
                <a:hueOff val="1696694"/>
                <a:satOff val="9139"/>
                <a:lumOff val="12466"/>
                <a:alphaOff val="0"/>
                <a:tint val="85000"/>
              </a:schemeClr>
            </a:gs>
            <a:gs pos="40000">
              <a:schemeClr val="accent3">
                <a:hueOff val="1696694"/>
                <a:satOff val="9139"/>
                <a:lumOff val="12466"/>
                <a:alphaOff val="0"/>
                <a:tint val="92000"/>
              </a:schemeClr>
            </a:gs>
            <a:gs pos="50000">
              <a:schemeClr val="accent3">
                <a:hueOff val="1696694"/>
                <a:satOff val="9139"/>
                <a:lumOff val="12466"/>
                <a:alphaOff val="0"/>
                <a:tint val="93000"/>
              </a:schemeClr>
            </a:gs>
            <a:gs pos="60000">
              <a:schemeClr val="accent3">
                <a:hueOff val="1696694"/>
                <a:satOff val="9139"/>
                <a:lumOff val="12466"/>
                <a:alphaOff val="0"/>
                <a:tint val="92000"/>
              </a:schemeClr>
            </a:gs>
            <a:gs pos="75000">
              <a:schemeClr val="accent3">
                <a:hueOff val="1696694"/>
                <a:satOff val="9139"/>
                <a:lumOff val="12466"/>
                <a:alphaOff val="0"/>
                <a:tint val="83000"/>
                <a:satMod val="108000"/>
              </a:schemeClr>
            </a:gs>
            <a:gs pos="100000">
              <a:schemeClr val="accent3">
                <a:hueOff val="1696694"/>
                <a:satOff val="9139"/>
                <a:lumOff val="12466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3">
              <a:hueOff val="1696694"/>
              <a:satOff val="9139"/>
              <a:lumOff val="12466"/>
              <a:alphaOff val="0"/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accent3">
              <a:hueOff val="1696694"/>
              <a:satOff val="9139"/>
              <a:lumOff val="12466"/>
              <a:alphaOff val="0"/>
              <a:tint val="7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Descent into Underworld</a:t>
          </a:r>
          <a:endParaRPr lang="en-US" sz="1600" kern="1200" dirty="0"/>
        </a:p>
      </dsp:txBody>
      <dsp:txXfrm>
        <a:off x="1851994" y="3345335"/>
        <a:ext cx="1299827" cy="649913"/>
      </dsp:txXfrm>
    </dsp:sp>
    <dsp:sp modelId="{A70F1BDE-6352-EB41-934E-C9EEE577D765}">
      <dsp:nvSpPr>
        <dsp:cNvPr id="0" name=""/>
        <dsp:cNvSpPr/>
      </dsp:nvSpPr>
      <dsp:spPr>
        <a:xfrm>
          <a:off x="1278601" y="1961043"/>
          <a:ext cx="1299827" cy="649913"/>
        </a:xfrm>
        <a:prstGeom prst="roundRect">
          <a:avLst/>
        </a:prstGeom>
        <a:gradFill rotWithShape="0">
          <a:gsLst>
            <a:gs pos="0">
              <a:schemeClr val="accent3">
                <a:hueOff val="2036032"/>
                <a:satOff val="10966"/>
                <a:lumOff val="14959"/>
                <a:alphaOff val="0"/>
                <a:tint val="48000"/>
                <a:satMod val="138000"/>
              </a:schemeClr>
            </a:gs>
            <a:gs pos="25000">
              <a:schemeClr val="accent3">
                <a:hueOff val="2036032"/>
                <a:satOff val="10966"/>
                <a:lumOff val="14959"/>
                <a:alphaOff val="0"/>
                <a:tint val="85000"/>
              </a:schemeClr>
            </a:gs>
            <a:gs pos="40000">
              <a:schemeClr val="accent3">
                <a:hueOff val="2036032"/>
                <a:satOff val="10966"/>
                <a:lumOff val="14959"/>
                <a:alphaOff val="0"/>
                <a:tint val="92000"/>
              </a:schemeClr>
            </a:gs>
            <a:gs pos="50000">
              <a:schemeClr val="accent3">
                <a:hueOff val="2036032"/>
                <a:satOff val="10966"/>
                <a:lumOff val="14959"/>
                <a:alphaOff val="0"/>
                <a:tint val="93000"/>
              </a:schemeClr>
            </a:gs>
            <a:gs pos="60000">
              <a:schemeClr val="accent3">
                <a:hueOff val="2036032"/>
                <a:satOff val="10966"/>
                <a:lumOff val="14959"/>
                <a:alphaOff val="0"/>
                <a:tint val="92000"/>
              </a:schemeClr>
            </a:gs>
            <a:gs pos="75000">
              <a:schemeClr val="accent3">
                <a:hueOff val="2036032"/>
                <a:satOff val="10966"/>
                <a:lumOff val="14959"/>
                <a:alphaOff val="0"/>
                <a:tint val="83000"/>
                <a:satMod val="108000"/>
              </a:schemeClr>
            </a:gs>
            <a:gs pos="100000">
              <a:schemeClr val="accent3">
                <a:hueOff val="2036032"/>
                <a:satOff val="10966"/>
                <a:lumOff val="14959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3">
              <a:hueOff val="2036032"/>
              <a:satOff val="10966"/>
              <a:lumOff val="14959"/>
              <a:alphaOff val="0"/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accent3">
              <a:hueOff val="2036032"/>
              <a:satOff val="10966"/>
              <a:lumOff val="14959"/>
              <a:alphaOff val="0"/>
              <a:tint val="7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Resurrection &amp; Rebirth</a:t>
          </a:r>
          <a:endParaRPr lang="en-US" sz="1600" kern="1200" dirty="0"/>
        </a:p>
      </dsp:txBody>
      <dsp:txXfrm>
        <a:off x="1278601" y="1961043"/>
        <a:ext cx="1299827" cy="649913"/>
      </dsp:txXfrm>
    </dsp:sp>
    <dsp:sp modelId="{E883FA49-C158-6842-979D-2DFFB4978801}">
      <dsp:nvSpPr>
        <dsp:cNvPr id="0" name=""/>
        <dsp:cNvSpPr/>
      </dsp:nvSpPr>
      <dsp:spPr>
        <a:xfrm>
          <a:off x="1851994" y="576751"/>
          <a:ext cx="1299827" cy="649913"/>
        </a:xfrm>
        <a:prstGeom prst="roundRect">
          <a:avLst/>
        </a:prstGeom>
        <a:gradFill rotWithShape="0">
          <a:gsLst>
            <a:gs pos="0">
              <a:schemeClr val="accent3">
                <a:hueOff val="2375371"/>
                <a:satOff val="12794"/>
                <a:lumOff val="17452"/>
                <a:alphaOff val="0"/>
                <a:tint val="48000"/>
                <a:satMod val="138000"/>
              </a:schemeClr>
            </a:gs>
            <a:gs pos="25000">
              <a:schemeClr val="accent3">
                <a:hueOff val="2375371"/>
                <a:satOff val="12794"/>
                <a:lumOff val="17452"/>
                <a:alphaOff val="0"/>
                <a:tint val="85000"/>
              </a:schemeClr>
            </a:gs>
            <a:gs pos="40000">
              <a:schemeClr val="accent3">
                <a:hueOff val="2375371"/>
                <a:satOff val="12794"/>
                <a:lumOff val="17452"/>
                <a:alphaOff val="0"/>
                <a:tint val="92000"/>
              </a:schemeClr>
            </a:gs>
            <a:gs pos="50000">
              <a:schemeClr val="accent3">
                <a:hueOff val="2375371"/>
                <a:satOff val="12794"/>
                <a:lumOff val="17452"/>
                <a:alphaOff val="0"/>
                <a:tint val="93000"/>
              </a:schemeClr>
            </a:gs>
            <a:gs pos="60000">
              <a:schemeClr val="accent3">
                <a:hueOff val="2375371"/>
                <a:satOff val="12794"/>
                <a:lumOff val="17452"/>
                <a:alphaOff val="0"/>
                <a:tint val="92000"/>
              </a:schemeClr>
            </a:gs>
            <a:gs pos="75000">
              <a:schemeClr val="accent3">
                <a:hueOff val="2375371"/>
                <a:satOff val="12794"/>
                <a:lumOff val="17452"/>
                <a:alphaOff val="0"/>
                <a:tint val="83000"/>
                <a:satMod val="108000"/>
              </a:schemeClr>
            </a:gs>
            <a:gs pos="100000">
              <a:schemeClr val="accent3">
                <a:hueOff val="2375371"/>
                <a:satOff val="12794"/>
                <a:lumOff val="17452"/>
                <a:alphaOff val="0"/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63500">
            <a:schemeClr val="accent3">
              <a:hueOff val="2375371"/>
              <a:satOff val="12794"/>
              <a:lumOff val="17452"/>
              <a:alphaOff val="0"/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accent3">
              <a:hueOff val="2375371"/>
              <a:satOff val="12794"/>
              <a:lumOff val="17452"/>
              <a:alphaOff val="0"/>
              <a:tint val="7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Atonement</a:t>
          </a:r>
          <a:endParaRPr lang="en-US" sz="1600" kern="1200" dirty="0"/>
        </a:p>
      </dsp:txBody>
      <dsp:txXfrm>
        <a:off x="1851994" y="576751"/>
        <a:ext cx="1299827" cy="6499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BF172-9B74-7646-8E5B-87993BBAAA90}" type="datetimeFigureOut">
              <a:rPr lang="en-US" smtClean="0"/>
              <a:t>12/8/10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18EE2-1D66-794E-A057-46851645CC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918EE2-1D66-794E-A057-46851645CC3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918EE2-1D66-794E-A057-46851645CC3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918EE2-1D66-794E-A057-46851645CC3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918EE2-1D66-794E-A057-46851645CC3D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918EE2-1D66-794E-A057-46851645CC3D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918EE2-1D66-794E-A057-46851645CC3D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26C6-877F-E84E-A4E9-432636E4B54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4E285-444D-4C0C-8BFA-BDB311F86A9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26C6-877F-E84E-A4E9-432636E4B54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D68C-64C9-A24C-B935-836E65083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26C6-877F-E84E-A4E9-432636E4B54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D68C-64C9-A24C-B935-836E65083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26C6-877F-E84E-A4E9-432636E4B54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D68C-64C9-A24C-B935-836E65083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26C6-877F-E84E-A4E9-432636E4B54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D68C-64C9-A24C-B935-836E650837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26C6-877F-E84E-A4E9-432636E4B54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D68C-64C9-A24C-B935-836E65083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26C6-877F-E84E-A4E9-432636E4B54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D68C-64C9-A24C-B935-836E650837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26C6-877F-E84E-A4E9-432636E4B54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D68C-64C9-A24C-B935-836E65083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26C6-877F-E84E-A4E9-432636E4B54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D68C-64C9-A24C-B935-836E65083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226C6-877F-E84E-A4E9-432636E4B54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6D68C-64C9-A24C-B935-836E65083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/>
          <a:p>
            <a:fld id="{058226C6-877F-E84E-A4E9-432636E4B54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/>
          <a:p>
            <a:fld id="{7CA6D68C-64C9-A24C-B935-836E65083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058226C6-877F-E84E-A4E9-432636E4B546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CA6D68C-64C9-A24C-B935-836E65083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6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5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Hero’s Journey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/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sz="2400" dirty="0" smtClean="0">
                <a:solidFill>
                  <a:schemeClr val="accent4"/>
                </a:solidFill>
              </a:rPr>
              <a:t>Grade 8A, Semester 2, 2010-2011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Hero’s Journey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Death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26464"/>
            <a:ext cx="7772400" cy="507444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the hero becomes despondent and experiences a loss of hope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can be miraculous or unusual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often the hero is dismembered</a:t>
            </a:r>
          </a:p>
          <a:p>
            <a:pPr>
              <a:buNone/>
            </a:pPr>
            <a:endParaRPr lang="en-US" dirty="0" smtClean="0">
              <a:solidFill>
                <a:srgbClr val="FEFB3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4"/>
                </a:solidFill>
              </a:rPr>
              <a:t>Example from </a:t>
            </a:r>
            <a:r>
              <a:rPr lang="en-US" i="1" dirty="0" smtClean="0">
                <a:solidFill>
                  <a:schemeClr val="accent4"/>
                </a:solidFill>
              </a:rPr>
              <a:t>Ender’s Game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  <a:endParaRPr lang="en-US" dirty="0" smtClean="0">
              <a:solidFill>
                <a:schemeClr val="accent4"/>
              </a:solidFill>
            </a:endParaRPr>
          </a:p>
          <a:p>
            <a:r>
              <a:rPr lang="en-US" dirty="0" smtClean="0">
                <a:solidFill>
                  <a:schemeClr val="accent4"/>
                </a:solidFill>
              </a:rPr>
              <a:t>After building a strong unit, it is disbanded.  Ender begins to doubt his training, his ability, and his purpose.  He is forced to leave Battle School and is sent home to Earth.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Hero’s Journey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Descent into Underworld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26464"/>
            <a:ext cx="7772400" cy="50744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the hero becomes despondent and experiences a loss of hope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the hero must struggle with “death”, often in a sense of fear and guilt</a:t>
            </a:r>
          </a:p>
          <a:p>
            <a:pPr>
              <a:buNone/>
            </a:pPr>
            <a:endParaRPr lang="en-US" dirty="0" smtClean="0">
              <a:solidFill>
                <a:srgbClr val="FEFB3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4"/>
                </a:solidFill>
              </a:rPr>
              <a:t>Example from </a:t>
            </a:r>
            <a:r>
              <a:rPr lang="en-US" i="1" dirty="0" smtClean="0">
                <a:solidFill>
                  <a:schemeClr val="accent4"/>
                </a:solidFill>
              </a:rPr>
              <a:t>Ender’s Game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  <a:endParaRPr lang="en-US" dirty="0" smtClean="0">
              <a:solidFill>
                <a:schemeClr val="accent4"/>
              </a:solidFill>
            </a:endParaRPr>
          </a:p>
          <a:p>
            <a:r>
              <a:rPr lang="en-US" dirty="0" smtClean="0">
                <a:solidFill>
                  <a:schemeClr val="accent4"/>
                </a:solidFill>
              </a:rPr>
              <a:t>Home on Earth Ender’s sister helps him feel like part of humanity again instead of a cold, ruthless and failed warrior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Hero’s Journey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Resurrection &amp; Rebirth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26464"/>
            <a:ext cx="7772400" cy="50744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the hero discovers hope for a new life, often with the help of a female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the hero returns to “earth” and confronts &amp; overcomes death and the fear of death, usually physically</a:t>
            </a:r>
          </a:p>
          <a:p>
            <a:pPr>
              <a:buNone/>
            </a:pPr>
            <a:endParaRPr lang="en-US" dirty="0" smtClean="0">
              <a:solidFill>
                <a:srgbClr val="FEFB3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4"/>
                </a:solidFill>
              </a:rPr>
              <a:t>Example from </a:t>
            </a:r>
            <a:r>
              <a:rPr lang="en-US" i="1" dirty="0" smtClean="0">
                <a:solidFill>
                  <a:schemeClr val="accent4"/>
                </a:solidFill>
              </a:rPr>
              <a:t>Ender’s Game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  <a:endParaRPr lang="en-US" dirty="0" smtClean="0">
              <a:solidFill>
                <a:schemeClr val="accent4"/>
              </a:solidFill>
            </a:endParaRPr>
          </a:p>
          <a:p>
            <a:r>
              <a:rPr lang="en-US" dirty="0" smtClean="0">
                <a:solidFill>
                  <a:schemeClr val="accent4"/>
                </a:solidFill>
              </a:rPr>
              <a:t>Ender returns to Battle School, but refuses to play the simulations the way he had and ends of destroying the enemy &amp; saving Earth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Hero’s Journey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Atonement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26464"/>
            <a:ext cx="7772400" cy="50744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the hero symbolizes eternity and immortality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the hero often ascends to heaven or a similar state of perfection, perhaps being made into a god</a:t>
            </a:r>
          </a:p>
          <a:p>
            <a:pPr>
              <a:buNone/>
            </a:pPr>
            <a:endParaRPr lang="en-US" dirty="0" smtClean="0">
              <a:solidFill>
                <a:srgbClr val="FEFB3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4"/>
                </a:solidFill>
              </a:rPr>
              <a:t>Example from </a:t>
            </a:r>
            <a:r>
              <a:rPr lang="en-US" i="1" dirty="0" smtClean="0">
                <a:solidFill>
                  <a:schemeClr val="accent4"/>
                </a:solidFill>
              </a:rPr>
              <a:t>Ender’s Game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  <a:endParaRPr lang="en-US" dirty="0" smtClean="0">
              <a:solidFill>
                <a:schemeClr val="accent4"/>
              </a:solidFill>
            </a:endParaRPr>
          </a:p>
          <a:p>
            <a:r>
              <a:rPr lang="en-US" dirty="0" smtClean="0">
                <a:solidFill>
                  <a:schemeClr val="accent4"/>
                </a:solidFill>
              </a:rPr>
              <a:t>Ender learns that the simulations were real and that the enemy was completely annihilated, but that the aliens never wanted to harm or </a:t>
            </a:r>
            <a:r>
              <a:rPr lang="en-US" smtClean="0">
                <a:solidFill>
                  <a:schemeClr val="accent4"/>
                </a:solidFill>
              </a:rPr>
              <a:t>destroy Earth</a:t>
            </a:r>
            <a:endParaRPr lang="en-US" dirty="0" smtClean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The Hero’s Journey</a:t>
            </a:r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6" name="Content Placeholder 5" descr="herogr1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3807" r="-23807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The Hero’s Journey</a:t>
            </a:r>
            <a:endParaRPr lang="en-US" dirty="0">
              <a:solidFill>
                <a:schemeClr val="accent4"/>
              </a:solidFill>
            </a:endParaRPr>
          </a:p>
        </p:txBody>
      </p:sp>
      <p:pic>
        <p:nvPicPr>
          <p:cNvPr id="5" name="Content Placeholder 4" descr="Heros-Journey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5427" r="-35427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The Hero’s Journey</a:t>
            </a:r>
            <a:endParaRPr lang="en-US" dirty="0">
              <a:solidFill>
                <a:schemeClr val="accent4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Hero’s Journey: Miraculous Birth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hero’s birth is out of the ordinary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the hero’s birth cannot be explained</a:t>
            </a:r>
          </a:p>
          <a:p>
            <a:endParaRPr lang="en-US" dirty="0" smtClean="0">
              <a:solidFill>
                <a:schemeClr val="accent4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4"/>
                </a:solidFill>
              </a:rPr>
              <a:t>Example from </a:t>
            </a:r>
            <a:r>
              <a:rPr lang="en-US" i="1" dirty="0" smtClean="0">
                <a:solidFill>
                  <a:schemeClr val="accent4"/>
                </a:solidFill>
              </a:rPr>
              <a:t>Ender’s Game</a:t>
            </a:r>
            <a:endParaRPr lang="en-US" dirty="0" smtClean="0">
              <a:solidFill>
                <a:schemeClr val="accent4"/>
              </a:solidFill>
            </a:endParaRPr>
          </a:p>
          <a:p>
            <a:r>
              <a:rPr lang="en-US" dirty="0" smtClean="0">
                <a:solidFill>
                  <a:schemeClr val="accent4"/>
                </a:solidFill>
              </a:rPr>
              <a:t>Ender Wiggin is the 3</a:t>
            </a:r>
            <a:r>
              <a:rPr lang="en-US" baseline="30000" dirty="0" smtClean="0">
                <a:solidFill>
                  <a:schemeClr val="accent4"/>
                </a:solidFill>
              </a:rPr>
              <a:t>rd</a:t>
            </a:r>
            <a:r>
              <a:rPr lang="en-US" dirty="0" smtClean="0">
                <a:solidFill>
                  <a:schemeClr val="accent4"/>
                </a:solidFill>
              </a:rPr>
              <a:t> child in a world where almost every couple has only two children</a:t>
            </a:r>
            <a:endParaRPr lang="en-US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Hero’s Journey: Initiation/Call to Adventure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 is living an ordinary, boring life when some new information leads him onto an adventure</a:t>
            </a:r>
          </a:p>
          <a:p>
            <a:endParaRPr lang="en-US" dirty="0" smtClean="0">
              <a:solidFill>
                <a:schemeClr val="accent4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4"/>
                </a:solidFill>
              </a:rPr>
              <a:t>Example from </a:t>
            </a:r>
            <a:r>
              <a:rPr lang="en-US" i="1" dirty="0" smtClean="0">
                <a:solidFill>
                  <a:schemeClr val="accent4"/>
                </a:solidFill>
              </a:rPr>
              <a:t>The Odyssey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Poseidon causes a storm that sends Odysseus’ ship to far and strange lands</a:t>
            </a:r>
          </a:p>
          <a:p>
            <a:pPr>
              <a:buNone/>
            </a:pPr>
            <a:endParaRPr lang="en-US" dirty="0" smtClean="0">
              <a:solidFill>
                <a:srgbClr val="FEFB3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Hero’s Journey: Initiation/Call to Adventure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 has some natural ability or experience that separates him from others</a:t>
            </a:r>
          </a:p>
          <a:p>
            <a:pPr>
              <a:buNone/>
            </a:pPr>
            <a:endParaRPr lang="en-US" dirty="0" smtClean="0">
              <a:solidFill>
                <a:srgbClr val="FEFB3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4"/>
                </a:solidFill>
              </a:rPr>
              <a:t>Example from </a:t>
            </a:r>
            <a:r>
              <a:rPr lang="en-US" i="1" dirty="0" smtClean="0">
                <a:solidFill>
                  <a:schemeClr val="accent4"/>
                </a:solidFill>
              </a:rPr>
              <a:t>Ender’s Game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Ender is extraordinarily intelligent for someone his age, 7 at start of the story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Hero’s Journey:</a:t>
            </a:r>
            <a:r>
              <a:rPr lang="en-US" dirty="0" smtClean="0">
                <a:solidFill>
                  <a:schemeClr val="accent4"/>
                </a:solidFill>
              </a:rPr>
              <a:t> Withdrawal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26464"/>
            <a:ext cx="7772400" cy="50744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the hero</a:t>
            </a:r>
            <a:r>
              <a:rPr lang="en-US" dirty="0" smtClean="0">
                <a:solidFill>
                  <a:schemeClr val="accent4"/>
                </a:solidFill>
              </a:rPr>
              <a:t> withdraw from family and/or community for meditation &amp; preparation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final separation from hero’s known world showing his/her willingness to undergo </a:t>
            </a:r>
            <a:r>
              <a:rPr lang="en-US" dirty="0" smtClean="0">
                <a:solidFill>
                  <a:schemeClr val="accent4"/>
                </a:solidFill>
              </a:rPr>
              <a:t>transformation</a:t>
            </a:r>
            <a:endParaRPr lang="en-US" dirty="0" smtClean="0">
              <a:solidFill>
                <a:schemeClr val="accent4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EFB3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4"/>
                </a:solidFill>
              </a:rPr>
              <a:t>Example from </a:t>
            </a:r>
            <a:r>
              <a:rPr lang="en-US" i="1" dirty="0" smtClean="0">
                <a:solidFill>
                  <a:schemeClr val="accent4"/>
                </a:solidFill>
              </a:rPr>
              <a:t>Ender’s Game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Ender is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smtClean="0">
                <a:solidFill>
                  <a:schemeClr val="accent4"/>
                </a:solidFill>
              </a:rPr>
              <a:t>removed from his family and sent to Battle School to prepare to become a military commander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r>
              <a:rPr lang="en-US" dirty="0" smtClean="0">
                <a:solidFill>
                  <a:schemeClr val="accent4"/>
                </a:solidFill>
              </a:rPr>
              <a:t>The Hero’s Journey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  <a:br>
              <a:rPr lang="en-US" dirty="0" smtClean="0">
                <a:solidFill>
                  <a:schemeClr val="accent4"/>
                </a:solidFill>
              </a:rPr>
            </a:br>
            <a:r>
              <a:rPr lang="en-US" dirty="0" smtClean="0">
                <a:solidFill>
                  <a:schemeClr val="accent4"/>
                </a:solidFill>
              </a:rPr>
              <a:t>Trial &amp; Conquest</a:t>
            </a:r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26464"/>
            <a:ext cx="7772400" cy="50744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a series of trials, tasks or ordeals the hero must undergo to begin the transformation</a:t>
            </a:r>
          </a:p>
          <a:p>
            <a:pPr>
              <a:buNone/>
            </a:pPr>
            <a:endParaRPr lang="en-US" dirty="0" smtClean="0">
              <a:solidFill>
                <a:srgbClr val="FEFB3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accent4"/>
                </a:solidFill>
              </a:rPr>
              <a:t>Example from </a:t>
            </a:r>
            <a:r>
              <a:rPr lang="en-US" i="1" dirty="0" smtClean="0">
                <a:solidFill>
                  <a:schemeClr val="accent4"/>
                </a:solidFill>
              </a:rPr>
              <a:t>Ender’s Game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Ender</a:t>
            </a:r>
            <a:r>
              <a:rPr lang="en-US" dirty="0" smtClean="0">
                <a:solidFill>
                  <a:schemeClr val="accent4"/>
                </a:solidFill>
              </a:rPr>
              <a:t> </a:t>
            </a:r>
            <a:r>
              <a:rPr lang="en-US" dirty="0" smtClean="0">
                <a:solidFill>
                  <a:schemeClr val="accent4"/>
                </a:solidFill>
              </a:rPr>
              <a:t>learns of the threat to humans &amp; planet Earth</a:t>
            </a:r>
          </a:p>
          <a:p>
            <a:r>
              <a:rPr lang="en-US" dirty="0" smtClean="0">
                <a:solidFill>
                  <a:schemeClr val="accent4"/>
                </a:solidFill>
              </a:rPr>
              <a:t>Ender begins training that includes personality tests, physical tests, mental tests &amp; leadership tests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etro">
      <a:majorFont>
        <a:latin typeface="Consolas"/>
        <a:ea typeface=""/>
        <a:cs typeface=""/>
        <a:font script="Jpan" typeface="ヒラギノ丸ゴ Pro W4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Metro.thmx</Template>
  <TotalTime>119</TotalTime>
  <Words>549</Words>
  <Application>Microsoft Macintosh PowerPoint</Application>
  <PresentationFormat>On-screen Show (4:3)</PresentationFormat>
  <Paragraphs>71</Paragraphs>
  <Slides>13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Metro</vt:lpstr>
      <vt:lpstr>The Hero’s Journey  Grade 8A, Semester 2, 2010-2011</vt:lpstr>
      <vt:lpstr>The Hero’s Journey</vt:lpstr>
      <vt:lpstr>The Hero’s Journey</vt:lpstr>
      <vt:lpstr>The Hero’s Journey</vt:lpstr>
      <vt:lpstr>The Hero’s Journey: Miraculous Birth</vt:lpstr>
      <vt:lpstr>The Hero’s Journey: Initiation/Call to Adventure</vt:lpstr>
      <vt:lpstr>The Hero’s Journey: Initiation/Call to Adventure</vt:lpstr>
      <vt:lpstr>The Hero’s Journey: Withdrawal</vt:lpstr>
      <vt:lpstr>The Hero’s Journey: Trial &amp; Conquest</vt:lpstr>
      <vt:lpstr>The Hero’s Journey: Death</vt:lpstr>
      <vt:lpstr>The Hero’s Journey: Descent into Underworld</vt:lpstr>
      <vt:lpstr>The Hero’s Journey: Resurrection &amp; Rebirth</vt:lpstr>
      <vt:lpstr>The Hero’s Journey: Atonement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Hero’s Journey  Grade 8A, Semester 2, 2010-2011</dc:title>
  <dc:creator>Russell Quinlan</dc:creator>
  <cp:lastModifiedBy>Russell Quinlan</cp:lastModifiedBy>
  <cp:revision>13</cp:revision>
  <dcterms:created xsi:type="dcterms:W3CDTF">2010-12-08T07:04:00Z</dcterms:created>
  <dcterms:modified xsi:type="dcterms:W3CDTF">2010-12-08T08:20:32Z</dcterms:modified>
</cp:coreProperties>
</file>